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8" roundtripDataSignature="AMtx7mhHS0KdcuuHae28idGnHewwHf9Q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6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16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16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6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6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6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6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6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16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16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6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16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16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6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6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16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6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16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6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6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16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6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6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16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6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16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6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16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6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16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6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6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6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16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16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16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16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16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16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16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16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16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16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16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16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16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5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8" name="Google Shape;168;p25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9" name="Google Shape;169;p2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6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5" name="Google Shape;175;p2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2" name="Google Shape;182;p2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5" name="Google Shape;185;p27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86" name="Google Shape;186;p27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en-US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9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7" name="Google Shape;197;p29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8" name="Google Shape;198;p29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9" name="Google Shape;199;p29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0" name="Google Shape;200;p29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p2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0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7" name="Google Shape;207;p30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08" name="Google Shape;208;p30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9" name="Google Shape;209;p30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0" name="Google Shape;210;p30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1" name="Google Shape;211;p30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2" name="Google Shape;212;p30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30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4" name="Google Shape;214;p30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5" name="Google Shape;215;p3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3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1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3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32"/>
          <p:cNvSpPr txBox="1">
            <a:spLocks noGrp="1"/>
          </p:cNvSpPr>
          <p:nvPr>
            <p:ph type="body" idx="1"/>
          </p:nvPr>
        </p:nvSpPr>
        <p:spPr>
          <a:xfrm rot="5400000">
            <a:off x="2424905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3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3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19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20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20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4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3FFFF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1" name="Google Shape;161;p24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5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5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15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15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15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15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15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15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15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5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15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15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15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5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15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Google Shape;21;p15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15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5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5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15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15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5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15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5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15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5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15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15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15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5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15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15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15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15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15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15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15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5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15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5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15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Google Shape;47;p1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15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" name="Google Shape;49;p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0" name="Google Shape;50;p1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en-US"/>
              <a:t>SMART INVENTORY LEVEL SYSTEM</a:t>
            </a:r>
            <a:endParaRPr/>
          </a:p>
        </p:txBody>
      </p:sp>
      <p:sp>
        <p:nvSpPr>
          <p:cNvPr id="235" name="Google Shape;235;p1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25000"/>
              <a:buNone/>
            </a:pP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ct val="125000"/>
              <a:buNone/>
            </a:pP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ct val="125000"/>
              <a:buNone/>
            </a:pPr>
            <a:endParaRPr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en-US" sz="3200">
                <a:solidFill>
                  <a:schemeClr val="lt1"/>
                </a:solidFill>
              </a:rPr>
              <a:t>MIGUEL LOPEZ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0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FUTURE TINKERING</a:t>
            </a:r>
            <a:endParaRPr/>
          </a:p>
        </p:txBody>
      </p:sp>
      <p:sp>
        <p:nvSpPr>
          <p:cNvPr id="299" name="Google Shape;299;p10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Char char="•"/>
            </a:pPr>
            <a:r>
              <a:rPr lang="en-US" sz="2800"/>
              <a:t>Get HX711 working, apply to different projects?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500"/>
              <a:buChar char="•"/>
            </a:pPr>
            <a:r>
              <a:rPr lang="en-US" sz="2800"/>
              <a:t>MQTT dashboard/control from android?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500"/>
              <a:buChar char="•"/>
            </a:pPr>
            <a:r>
              <a:rPr lang="en-US" sz="2800"/>
              <a:t>Some functional level of the touchscreen display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500"/>
              <a:buChar char="•"/>
            </a:pPr>
            <a:r>
              <a:rPr lang="en-US" sz="2800"/>
              <a:t>Alternative MQTT broker?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sz="2400"/>
              <a:t>Hosted on android or traditional x86/x64 Linux | Windows</a:t>
            </a:r>
            <a:endParaRPr/>
          </a:p>
          <a:p>
            <a:pPr marL="228600" lvl="0" indent="-635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</a:pPr>
            <a:endParaRPr sz="2800"/>
          </a:p>
        </p:txBody>
      </p:sp>
      <p:pic>
        <p:nvPicPr>
          <p:cNvPr id="300" name="Google Shape;300;p10"/>
          <p:cNvPicPr preferRelativeResize="0"/>
          <p:nvPr/>
        </p:nvPicPr>
        <p:blipFill rotWithShape="1">
          <a:blip r:embed="rId3">
            <a:alphaModFix/>
          </a:blip>
          <a:srcRect b="52921"/>
          <a:stretch/>
        </p:blipFill>
        <p:spPr>
          <a:xfrm>
            <a:off x="8763625" y="1933502"/>
            <a:ext cx="3009900" cy="299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1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 dirty="0" err="1"/>
              <a:t>Mosquitto</a:t>
            </a:r>
            <a:endParaRPr dirty="0"/>
          </a:p>
        </p:txBody>
      </p:sp>
      <p:sp>
        <p:nvSpPr>
          <p:cNvPr id="306" name="Google Shape;306;p11"/>
          <p:cNvSpPr txBox="1">
            <a:spLocks noGrp="1"/>
          </p:cNvSpPr>
          <p:nvPr>
            <p:ph type="body" idx="1"/>
          </p:nvPr>
        </p:nvSpPr>
        <p:spPr>
          <a:xfrm>
            <a:off x="1141413" y="2249487"/>
            <a:ext cx="35658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MQTT subscription messages being stored by NodeRed and stored into an InfluxDB database</a:t>
            </a:r>
            <a:endParaRPr/>
          </a:p>
          <a:p>
            <a:pPr marL="228600" lvl="0" indent="-38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endParaRPr/>
          </a:p>
          <a:p>
            <a:pPr marL="228600" lvl="0" indent="-38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endParaRPr/>
          </a:p>
        </p:txBody>
      </p:sp>
      <p:pic>
        <p:nvPicPr>
          <p:cNvPr id="307" name="Google Shape;307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90863" y="4570412"/>
            <a:ext cx="1866900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1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97500" y="1189037"/>
            <a:ext cx="5257800" cy="522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 dirty="0"/>
              <a:t>Node-RED</a:t>
            </a:r>
            <a:endParaRPr dirty="0"/>
          </a:p>
        </p:txBody>
      </p:sp>
      <p:sp>
        <p:nvSpPr>
          <p:cNvPr id="314" name="Google Shape;314;p13"/>
          <p:cNvSpPr txBox="1">
            <a:spLocks noGrp="1"/>
          </p:cNvSpPr>
          <p:nvPr>
            <p:ph type="body" idx="1"/>
          </p:nvPr>
        </p:nvSpPr>
        <p:spPr>
          <a:xfrm>
            <a:off x="6094412" y="1180306"/>
            <a:ext cx="5429205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 dirty="0"/>
              <a:t>Converting string to num in </a:t>
            </a:r>
            <a:r>
              <a:rPr lang="en-US" dirty="0" err="1"/>
              <a:t>NodeRed</a:t>
            </a:r>
            <a:r>
              <a:rPr lang="en-US" dirty="0"/>
              <a:t>, to then store into </a:t>
            </a:r>
            <a:r>
              <a:rPr lang="en-US" dirty="0" err="1"/>
              <a:t>InfluxDB</a:t>
            </a:r>
            <a:r>
              <a:rPr lang="en-US" dirty="0"/>
              <a:t>, and read as </a:t>
            </a:r>
            <a:r>
              <a:rPr lang="en-US" dirty="0" err="1"/>
              <a:t>nums</a:t>
            </a:r>
            <a:r>
              <a:rPr lang="en-US" dirty="0"/>
              <a:t> and not string </a:t>
            </a:r>
            <a:r>
              <a:rPr lang="en-US"/>
              <a:t>by Grafana</a:t>
            </a:r>
            <a:endParaRPr dirty="0"/>
          </a:p>
        </p:txBody>
      </p:sp>
      <p:pic>
        <p:nvPicPr>
          <p:cNvPr id="315" name="Google Shape;315;p13"/>
          <p:cNvPicPr preferRelativeResize="0"/>
          <p:nvPr/>
        </p:nvPicPr>
        <p:blipFill rotWithShape="1">
          <a:blip r:embed="rId3">
            <a:alphaModFix/>
          </a:blip>
          <a:srcRect l="55312"/>
          <a:stretch/>
        </p:blipFill>
        <p:spPr>
          <a:xfrm>
            <a:off x="6727371" y="2951163"/>
            <a:ext cx="5324928" cy="361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01660" y="2097088"/>
            <a:ext cx="5590352" cy="354171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7" name="Google Shape;317;p13"/>
          <p:cNvCxnSpPr/>
          <p:nvPr/>
        </p:nvCxnSpPr>
        <p:spPr>
          <a:xfrm rot="10800000">
            <a:off x="2298771" y="5493947"/>
            <a:ext cx="4428600" cy="367500"/>
          </a:xfrm>
          <a:prstGeom prst="curvedConnector3">
            <a:avLst>
              <a:gd name="adj1" fmla="val 99612"/>
            </a:avLst>
          </a:prstGeom>
          <a:noFill/>
          <a:ln w="38100" cap="flat" cmpd="sng">
            <a:solidFill>
              <a:schemeClr val="accent3"/>
            </a:solidFill>
            <a:prstDash val="solid"/>
            <a:round/>
            <a:headEnd type="none" w="sm" len="sm"/>
            <a:tailEnd type="triangle" w="med" len="med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 dirty="0"/>
              <a:t>Grafana</a:t>
            </a:r>
            <a:endParaRPr dirty="0"/>
          </a:p>
        </p:txBody>
      </p:sp>
      <p:sp>
        <p:nvSpPr>
          <p:cNvPr id="323" name="Google Shape;323;p14"/>
          <p:cNvSpPr txBox="1">
            <a:spLocks noGrp="1"/>
          </p:cNvSpPr>
          <p:nvPr>
            <p:ph type="body" idx="1"/>
          </p:nvPr>
        </p:nvSpPr>
        <p:spPr>
          <a:xfrm>
            <a:off x="1141410" y="1527620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Short Live Demo</a:t>
            </a:r>
            <a:endParaRPr/>
          </a:p>
        </p:txBody>
      </p:sp>
      <p:pic>
        <p:nvPicPr>
          <p:cNvPr id="324" name="Google Shape;32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24103" y="2249487"/>
            <a:ext cx="7940615" cy="4183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PROBLEM?</a:t>
            </a:r>
            <a:endParaRPr/>
          </a:p>
        </p:txBody>
      </p:sp>
      <p:sp>
        <p:nvSpPr>
          <p:cNvPr id="241" name="Google Shape;241;p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Retail Store environment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Stockroom inventory levels fluctuate daily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Inbound shipment units must be monitored manually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Help coordinate stockroom management efforts</a:t>
            </a:r>
            <a:endParaRPr/>
          </a:p>
        </p:txBody>
      </p:sp>
      <p:pic>
        <p:nvPicPr>
          <p:cNvPr id="242" name="Google Shape;242;p2" descr="A picture containing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7090409" y="1693816"/>
            <a:ext cx="5016137" cy="3762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SYSTEM DESIGN</a:t>
            </a:r>
            <a:endParaRPr/>
          </a:p>
        </p:txBody>
      </p:sp>
      <p:sp>
        <p:nvSpPr>
          <p:cNvPr id="248" name="Google Shape;248;p3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Track each shelf with weight sensors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Report to main system at beginning of day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Visualize and log data</a:t>
            </a:r>
            <a:endParaRPr/>
          </a:p>
        </p:txBody>
      </p:sp>
      <p:pic>
        <p:nvPicPr>
          <p:cNvPr id="249" name="Google Shape;249;p3"/>
          <p:cNvPicPr preferRelativeResize="0"/>
          <p:nvPr/>
        </p:nvPicPr>
        <p:blipFill rotWithShape="1">
          <a:blip r:embed="rId3">
            <a:alphaModFix/>
          </a:blip>
          <a:srcRect l="15872" t="23462" r="7966" b="17923"/>
          <a:stretch/>
        </p:blipFill>
        <p:spPr>
          <a:xfrm>
            <a:off x="7193450" y="1392400"/>
            <a:ext cx="3969423" cy="407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SYSTEM DIAGRAM</a:t>
            </a:r>
            <a:endParaRPr/>
          </a:p>
        </p:txBody>
      </p:sp>
      <p:sp>
        <p:nvSpPr>
          <p:cNvPr id="255" name="Google Shape;255;p4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381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</a:pPr>
            <a:endParaRPr/>
          </a:p>
        </p:txBody>
      </p:sp>
      <p:pic>
        <p:nvPicPr>
          <p:cNvPr id="256" name="Google Shape;25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18354" y="2916058"/>
            <a:ext cx="8752113" cy="32753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7" name="Google Shape;257;p4"/>
          <p:cNvPicPr preferRelativeResize="0"/>
          <p:nvPr/>
        </p:nvPicPr>
        <p:blipFill rotWithShape="1">
          <a:blip r:embed="rId4">
            <a:alphaModFix/>
          </a:blip>
          <a:srcRect t="26355" b="29078"/>
          <a:stretch/>
        </p:blipFill>
        <p:spPr>
          <a:xfrm>
            <a:off x="7374478" y="484525"/>
            <a:ext cx="2439147" cy="193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LOAD CELLS</a:t>
            </a:r>
            <a:endParaRPr/>
          </a:p>
        </p:txBody>
      </p:sp>
      <p:sp>
        <p:nvSpPr>
          <p:cNvPr id="263" name="Google Shape;263;p5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3 Wire load cells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50kg each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200kg = about 440 lbs.</a:t>
            </a:r>
            <a:endParaRPr/>
          </a:p>
        </p:txBody>
      </p:sp>
      <p:pic>
        <p:nvPicPr>
          <p:cNvPr id="264" name="Google Shape;264;p5"/>
          <p:cNvPicPr preferRelativeResize="0"/>
          <p:nvPr/>
        </p:nvPicPr>
        <p:blipFill rotWithShape="1">
          <a:blip r:embed="rId3">
            <a:alphaModFix/>
          </a:blip>
          <a:srcRect l="2562" t="3429" r="53088" b="63808"/>
          <a:stretch/>
        </p:blipFill>
        <p:spPr>
          <a:xfrm>
            <a:off x="1328625" y="4218213"/>
            <a:ext cx="3041467" cy="2246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35502" y="881062"/>
            <a:ext cx="6753225" cy="509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MODULE - MCU - MICROCOMPUTER</a:t>
            </a:r>
            <a:endParaRPr/>
          </a:p>
        </p:txBody>
      </p:sp>
      <p:sp>
        <p:nvSpPr>
          <p:cNvPr id="271" name="Google Shape;271;p6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HX711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Amplify the analog signals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Connected through data pin and clock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ESP8266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Wifi microcontroller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Raspberry Pi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Mosquitto -&gt; Node-Red -&gt; InfluxDB -&gt; Grafana</a:t>
            </a:r>
            <a:endParaRPr/>
          </a:p>
        </p:txBody>
      </p:sp>
      <p:pic>
        <p:nvPicPr>
          <p:cNvPr id="272" name="Google Shape;272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238102" y="2097088"/>
            <a:ext cx="5267325" cy="183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FLOW CHART OF DATA</a:t>
            </a:r>
            <a:endParaRPr/>
          </a:p>
        </p:txBody>
      </p:sp>
      <p:sp>
        <p:nvSpPr>
          <p:cNvPr id="278" name="Google Shape;278;p1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All software running on the Raspberry Pi</a:t>
            </a:r>
            <a:endParaRPr/>
          </a:p>
        </p:txBody>
      </p:sp>
      <p:pic>
        <p:nvPicPr>
          <p:cNvPr id="279" name="Google Shape;279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2311" y="3429000"/>
            <a:ext cx="10744200" cy="1943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7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TROUBLES</a:t>
            </a:r>
            <a:endParaRPr/>
          </a:p>
        </p:txBody>
      </p:sp>
      <p:sp>
        <p:nvSpPr>
          <p:cNvPr id="285" name="Google Shape;285;p7"/>
          <p:cNvSpPr txBox="1">
            <a:spLocks noGrp="1"/>
          </p:cNvSpPr>
          <p:nvPr>
            <p:ph type="body" idx="1"/>
          </p:nvPr>
        </p:nvSpPr>
        <p:spPr>
          <a:xfrm>
            <a:off x="1141414" y="2249486"/>
            <a:ext cx="4762997" cy="4494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en-US"/>
              <a:t>HX711 system was not reliable</a:t>
            </a: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Tried multiple example codes, became confusing fast</a:t>
            </a:r>
            <a:endParaRPr/>
          </a:p>
          <a:p>
            <a:pPr marL="685800" lvl="1" indent="-698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</a:pPr>
            <a:endParaRPr/>
          </a:p>
          <a:p>
            <a:pPr marL="685800" lvl="1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Char char="•"/>
            </a:pPr>
            <a:r>
              <a:rPr lang="en-US"/>
              <a:t>Fault in module? Fault in 1 sensor? 2 sensors?</a:t>
            </a:r>
            <a:endParaRPr/>
          </a:p>
          <a:p>
            <a:pPr marL="1143000" lvl="2" indent="-228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</a:pPr>
            <a:r>
              <a:rPr lang="en-US"/>
              <a:t># of sensors used determine wiring layout</a:t>
            </a:r>
            <a:endParaRPr/>
          </a:p>
        </p:txBody>
      </p:sp>
      <p:pic>
        <p:nvPicPr>
          <p:cNvPr id="286" name="Google Shape;286;p7" descr="Graphical user interface, text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409193" y="1069232"/>
            <a:ext cx="4638218" cy="517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9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en-US"/>
              <a:t>COMPROMISES</a:t>
            </a:r>
            <a:endParaRPr/>
          </a:p>
        </p:txBody>
      </p:sp>
      <p:sp>
        <p:nvSpPr>
          <p:cNvPr id="292" name="Google Shape;292;p9"/>
          <p:cNvSpPr txBox="1">
            <a:spLocks noGrp="1"/>
          </p:cNvSpPr>
          <p:nvPr>
            <p:ph type="body" idx="1"/>
          </p:nvPr>
        </p:nvSpPr>
        <p:spPr>
          <a:xfrm>
            <a:off x="484525" y="1892100"/>
            <a:ext cx="10302000" cy="35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Char char="•"/>
            </a:pPr>
            <a:r>
              <a:rPr lang="en-US" sz="2800"/>
              <a:t>Simulated results of HX711/weight sensors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500"/>
              <a:buChar char="•"/>
            </a:pPr>
            <a:r>
              <a:rPr lang="en-US" sz="2800"/>
              <a:t>No touchscreen </a:t>
            </a:r>
            <a:br>
              <a:rPr lang="en-US" sz="2800"/>
            </a:br>
            <a:r>
              <a:rPr lang="en-US" sz="2800"/>
              <a:t>display for manual control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500"/>
              <a:buChar char="•"/>
            </a:pPr>
            <a:r>
              <a:rPr lang="en-US" sz="2800"/>
              <a:t>No automatic visualization</a:t>
            </a:r>
            <a:endParaRPr/>
          </a:p>
        </p:txBody>
      </p:sp>
      <p:pic>
        <p:nvPicPr>
          <p:cNvPr id="293" name="Google Shape;293;p9"/>
          <p:cNvPicPr preferRelativeResize="0"/>
          <p:nvPr/>
        </p:nvPicPr>
        <p:blipFill rotWithShape="1">
          <a:blip r:embed="rId3">
            <a:alphaModFix/>
          </a:blip>
          <a:srcRect t="19561" b="15558"/>
          <a:stretch/>
        </p:blipFill>
        <p:spPr>
          <a:xfrm>
            <a:off x="4915725" y="2797600"/>
            <a:ext cx="6918052" cy="3366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</Words>
  <Application>Microsoft Office PowerPoint</Application>
  <PresentationFormat>Widescreen</PresentationFormat>
  <Paragraphs>51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Twentieth Century</vt:lpstr>
      <vt:lpstr>Circuit</vt:lpstr>
      <vt:lpstr>SMART INVENTORY LEVEL SYSTEM</vt:lpstr>
      <vt:lpstr>PROBLEM?</vt:lpstr>
      <vt:lpstr>SYSTEM DESIGN</vt:lpstr>
      <vt:lpstr>SYSTEM DIAGRAM</vt:lpstr>
      <vt:lpstr>LOAD CELLS</vt:lpstr>
      <vt:lpstr>MODULE - MCU - MICROCOMPUTER</vt:lpstr>
      <vt:lpstr>FLOW CHART OF DATA</vt:lpstr>
      <vt:lpstr>TROUBLES</vt:lpstr>
      <vt:lpstr>COMPROMISES</vt:lpstr>
      <vt:lpstr>FUTURE TINKERING</vt:lpstr>
      <vt:lpstr>Mosquitto</vt:lpstr>
      <vt:lpstr>Node-RED</vt:lpstr>
      <vt:lpstr>Grafana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INVENTORY LEVEL SYSTEM</dc:title>
  <dc:creator>miguellopez</dc:creator>
  <cp:lastModifiedBy>miguellopez</cp:lastModifiedBy>
  <cp:revision>2</cp:revision>
  <dcterms:created xsi:type="dcterms:W3CDTF">2022-03-05T23:41:17Z</dcterms:created>
  <dcterms:modified xsi:type="dcterms:W3CDTF">2022-03-05T09:20:37Z</dcterms:modified>
</cp:coreProperties>
</file>